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feshare.tv/w/SKimoBEp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feshare.tv/w/ZBamwRkhI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cmag.com/article2/0,2817,2372163,00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8549"/>
            <a:ext cx="7772400" cy="96269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Cloud?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41240"/>
            <a:ext cx="6400800" cy="298796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9600" dirty="0" smtClean="0"/>
          </a:p>
        </p:txBody>
      </p:sp>
      <p:pic>
        <p:nvPicPr>
          <p:cNvPr id="4" name="Picture 3" descr="loud altitude ch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394858"/>
            <a:ext cx="3886199" cy="3755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t is Is Cloud Computing?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2394858"/>
            <a:ext cx="3492500" cy="3855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408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http://safeshare.tv/w/</a:t>
            </a:r>
            <a:r>
              <a:rPr lang="en-US" dirty="0" smtClean="0">
                <a:hlinkClick r:id="rId2"/>
              </a:rPr>
              <a:t>SKimoBEpgE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Cloud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7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85181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According to Griffith (2013), “…cloud computing means storing and accessing data and programs over the Internet instead of your computer’s hard drive.”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Mysterious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0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http://safeshare.tv/w/</a:t>
            </a:r>
            <a:r>
              <a:rPr lang="en-US" dirty="0" smtClean="0">
                <a:hlinkClick r:id="rId2"/>
              </a:rPr>
              <a:t>ZBamwRkhIg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&amp; The Cloud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5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Crash </a:t>
            </a:r>
          </a:p>
          <a:p>
            <a:r>
              <a:rPr lang="en-US" dirty="0" smtClean="0"/>
              <a:t>Connection Issues </a:t>
            </a:r>
          </a:p>
          <a:p>
            <a:r>
              <a:rPr lang="en-US" dirty="0" smtClean="0"/>
              <a:t>Security (The Facebook Experiment)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The Cloud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9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Griffith, E.  (2013).  What is cloud computing?  </a:t>
            </a:r>
            <a:r>
              <a:rPr lang="en-US" i="1" dirty="0" smtClean="0"/>
              <a:t>PC Magazine</a:t>
            </a:r>
            <a:r>
              <a:rPr lang="en-US" dirty="0" smtClean="0"/>
              <a:t>.  Retrieved July 16, 2014</a:t>
            </a:r>
            <a:r>
              <a:rPr lang="en-US" dirty="0"/>
              <a:t>, from </a:t>
            </a:r>
            <a:r>
              <a:rPr lang="en-US" dirty="0">
                <a:hlinkClick r:id="rId2"/>
              </a:rPr>
              <a:t>http://www.pcmag.com/article2/0,2817,2372163,00.</a:t>
            </a:r>
            <a:r>
              <a:rPr lang="en-US" dirty="0" smtClean="0">
                <a:hlinkClick r:id="rId2"/>
              </a:rPr>
              <a:t>asp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5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84</TotalTime>
  <Words>111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What is The Cloud?</vt:lpstr>
      <vt:lpstr>The Cloud </vt:lpstr>
      <vt:lpstr>The Mysterious Cloud</vt:lpstr>
      <vt:lpstr>Frank &amp; The Cloud </vt:lpstr>
      <vt:lpstr>Disadvantages of The Cloud </vt:lpstr>
      <vt:lpstr>Reference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Cloud?</dc:title>
  <dc:creator>RJ Argumedo</dc:creator>
  <cp:lastModifiedBy>RJ Argumedo</cp:lastModifiedBy>
  <cp:revision>11</cp:revision>
  <dcterms:created xsi:type="dcterms:W3CDTF">2014-07-17T00:23:08Z</dcterms:created>
  <dcterms:modified xsi:type="dcterms:W3CDTF">2014-07-17T01:48:07Z</dcterms:modified>
</cp:coreProperties>
</file>